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999836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6183204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952419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8061696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029133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1896938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5434720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2875400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1268967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8563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5409987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941ED-49A2-4B28-B6B1-441DBFD2142F}" type="datetimeFigureOut">
              <a:rPr lang="es-CR" smtClean="0"/>
              <a:t>21/6/22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CBD1-BC76-4D56-A6A2-081B6D3ECFB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053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2C4512-A559-4F5B-81D5-136B5151E972}"/>
              </a:ext>
            </a:extLst>
          </p:cNvPr>
          <p:cNvSpPr txBox="1"/>
          <p:nvPr/>
        </p:nvSpPr>
        <p:spPr>
          <a:xfrm>
            <a:off x="1749055" y="2787155"/>
            <a:ext cx="5645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400" dirty="0">
                <a:latin typeface="Arial" panose="020B0604020202020204" pitchFamily="34" charset="0"/>
                <a:cs typeface="Arial" panose="020B0604020202020204" pitchFamily="34" charset="0"/>
              </a:rPr>
              <a:t>Título de conferencia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6D4E7D-AC01-437B-A226-7E26B0A229D1}"/>
              </a:ext>
            </a:extLst>
          </p:cNvPr>
          <p:cNvSpPr txBox="1"/>
          <p:nvPr/>
        </p:nvSpPr>
        <p:spPr>
          <a:xfrm>
            <a:off x="5273749" y="4567811"/>
            <a:ext cx="3416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Arial" panose="020B0604020202020204" pitchFamily="34" charset="0"/>
                <a:cs typeface="Arial" panose="020B0604020202020204" pitchFamily="34" charset="0"/>
              </a:rPr>
              <a:t>Nombre </a:t>
            </a:r>
          </a:p>
        </p:txBody>
      </p:sp>
    </p:spTree>
    <p:extLst>
      <p:ext uri="{BB962C8B-B14F-4D97-AF65-F5344CB8AC3E}">
        <p14:creationId xmlns:p14="http://schemas.microsoft.com/office/powerpoint/2010/main" val="229150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>
            <a:extLst>
              <a:ext uri="{FF2B5EF4-FFF2-40B4-BE49-F238E27FC236}">
                <a16:creationId xmlns:a16="http://schemas.microsoft.com/office/drawing/2014/main" id="{49F08CB9-6119-476E-B468-83A5DA4741CD}"/>
              </a:ext>
            </a:extLst>
          </p:cNvPr>
          <p:cNvSpPr txBox="1"/>
          <p:nvPr/>
        </p:nvSpPr>
        <p:spPr>
          <a:xfrm>
            <a:off x="1835868" y="1314219"/>
            <a:ext cx="5976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Texto aquí: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Agregar más páginas respetando el estilo  y el tamaño de la plantilla enviada. 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Gracias!</a:t>
            </a:r>
          </a:p>
        </p:txBody>
      </p:sp>
    </p:spTree>
    <p:extLst>
      <p:ext uri="{BB962C8B-B14F-4D97-AF65-F5344CB8AC3E}">
        <p14:creationId xmlns:p14="http://schemas.microsoft.com/office/powerpoint/2010/main" val="10063801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29FF6F-DA9B-4BFD-9663-33BB789D3331}"/>
              </a:ext>
            </a:extLst>
          </p:cNvPr>
          <p:cNvSpPr txBox="1"/>
          <p:nvPr/>
        </p:nvSpPr>
        <p:spPr>
          <a:xfrm>
            <a:off x="2908256" y="4241634"/>
            <a:ext cx="7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aquí</a:t>
            </a:r>
            <a:endParaRPr lang="en-US" dirty="0"/>
          </a:p>
        </p:txBody>
      </p:sp>
      <p:pic>
        <p:nvPicPr>
          <p:cNvPr id="14" name="Picture 17" descr="Resultado de imagen para icono sitio web png">
            <a:extLst>
              <a:ext uri="{FF2B5EF4-FFF2-40B4-BE49-F238E27FC236}">
                <a16:creationId xmlns:a16="http://schemas.microsoft.com/office/drawing/2014/main" id="{4134CB9F-A7F7-414F-BD40-93308E2E4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915" y="1750860"/>
            <a:ext cx="711736" cy="6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9" descr="Resultado de imagen para icono correo electronico png">
            <a:extLst>
              <a:ext uri="{FF2B5EF4-FFF2-40B4-BE49-F238E27FC236}">
                <a16:creationId xmlns:a16="http://schemas.microsoft.com/office/drawing/2014/main" id="{3F70768F-64FB-4BFC-9FCC-A4E7583B2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240" y="1775524"/>
            <a:ext cx="763607" cy="76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4" descr="Imagen relacionada">
            <a:extLst>
              <a:ext uri="{FF2B5EF4-FFF2-40B4-BE49-F238E27FC236}">
                <a16:creationId xmlns:a16="http://schemas.microsoft.com/office/drawing/2014/main" id="{6440693B-C4D6-43BE-91B1-A9FA7D406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39" y="3103291"/>
            <a:ext cx="757600" cy="76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cono twitter">
            <a:extLst>
              <a:ext uri="{FF2B5EF4-FFF2-40B4-BE49-F238E27FC236}">
                <a16:creationId xmlns:a16="http://schemas.microsoft.com/office/drawing/2014/main" id="{B1BFE458-790D-4A30-8D16-B505A2E30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584" y="3983843"/>
            <a:ext cx="797667" cy="79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cono instagram">
            <a:extLst>
              <a:ext uri="{FF2B5EF4-FFF2-40B4-BE49-F238E27FC236}">
                <a16:creationId xmlns:a16="http://schemas.microsoft.com/office/drawing/2014/main" id="{0EE76DB3-5AE5-4AB9-9DB8-546711AB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915" y="4898455"/>
            <a:ext cx="763607" cy="76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20BE400-D9D5-4FA4-9202-7C1416569E3B}"/>
              </a:ext>
            </a:extLst>
          </p:cNvPr>
          <p:cNvSpPr txBox="1"/>
          <p:nvPr/>
        </p:nvSpPr>
        <p:spPr>
          <a:xfrm>
            <a:off x="2908256" y="3349932"/>
            <a:ext cx="7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aquí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2C3A39-E2C6-4CBB-82BE-1AF3066A6465}"/>
              </a:ext>
            </a:extLst>
          </p:cNvPr>
          <p:cNvSpPr txBox="1"/>
          <p:nvPr/>
        </p:nvSpPr>
        <p:spPr>
          <a:xfrm>
            <a:off x="2908256" y="5095592"/>
            <a:ext cx="7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aquí</a:t>
            </a:r>
            <a:endParaRPr lang="en-US" dirty="0"/>
          </a:p>
        </p:txBody>
      </p:sp>
      <p:pic>
        <p:nvPicPr>
          <p:cNvPr id="1033" name="Picture 9" descr="Icono youtube">
            <a:extLst>
              <a:ext uri="{FF2B5EF4-FFF2-40B4-BE49-F238E27FC236}">
                <a16:creationId xmlns:a16="http://schemas.microsoft.com/office/drawing/2014/main" id="{85DFB941-7DB1-42EC-9EF3-1A66B7F1C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786" y="4035002"/>
            <a:ext cx="746509" cy="74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Icono linkedin">
            <a:extLst>
              <a:ext uri="{FF2B5EF4-FFF2-40B4-BE49-F238E27FC236}">
                <a16:creationId xmlns:a16="http://schemas.microsoft.com/office/drawing/2014/main" id="{799AFAB9-1F8A-4E42-95E7-BB4569CA3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240" y="4898455"/>
            <a:ext cx="763607" cy="76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png2.kisspng.com/sh/e1602faa8537aa976807130808158fb1/L0KzQYm3WMEzN6NBjpH0aYP2gLBuTfxwb5Cyi91EcHWwc7F0kQV1baMygdV4boOwg7FqifFtNZ5qfNtqLXPyfb78jvlkaaVuReV0eYDoPb32hB8ucZR0hp98b3Pscb20jfVlcZIygdV4bj3zfri0gf5lNadqeAZ4LUXlRrfphvVmPWpoStM9LkO4QYO9VMQ0OWY4TKIAMEK7RoS9V8cveJ9s/kisspng-logo-skype-computer-icons-social-media-communicati-skype-logo-icon-social-media-icon-png-and-vecto-5b6fbfee59c2a4.3512644315340502863677.png">
            <a:extLst>
              <a:ext uri="{FF2B5EF4-FFF2-40B4-BE49-F238E27FC236}">
                <a16:creationId xmlns:a16="http://schemas.microsoft.com/office/drawing/2014/main" id="{7ED25951-3CBD-44CF-913F-B9A37BD19E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3" t="12806" r="12849" b="12806"/>
          <a:stretch/>
        </p:blipFill>
        <p:spPr bwMode="auto">
          <a:xfrm>
            <a:off x="5972913" y="3152794"/>
            <a:ext cx="760934" cy="76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9501C02-970E-4A41-B78F-3EA5B8FDFB0B}"/>
              </a:ext>
            </a:extLst>
          </p:cNvPr>
          <p:cNvSpPr txBox="1"/>
          <p:nvPr/>
        </p:nvSpPr>
        <p:spPr>
          <a:xfrm>
            <a:off x="7170643" y="4183075"/>
            <a:ext cx="7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aquí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CA7F6C-4DC3-429C-9695-346FA0B21B73}"/>
              </a:ext>
            </a:extLst>
          </p:cNvPr>
          <p:cNvSpPr txBox="1"/>
          <p:nvPr/>
        </p:nvSpPr>
        <p:spPr>
          <a:xfrm>
            <a:off x="7170643" y="3291373"/>
            <a:ext cx="7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aquí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3EB209-48B0-482F-838C-06B3CE359B03}"/>
              </a:ext>
            </a:extLst>
          </p:cNvPr>
          <p:cNvSpPr txBox="1"/>
          <p:nvPr/>
        </p:nvSpPr>
        <p:spPr>
          <a:xfrm>
            <a:off x="7170643" y="5037033"/>
            <a:ext cx="7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aquí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552109-BB20-469D-A89F-FCCD55F55EC7}"/>
              </a:ext>
            </a:extLst>
          </p:cNvPr>
          <p:cNvSpPr txBox="1"/>
          <p:nvPr/>
        </p:nvSpPr>
        <p:spPr>
          <a:xfrm>
            <a:off x="7170643" y="1912444"/>
            <a:ext cx="7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aquí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2F0787-6DEE-42AC-85CC-32E21C5515CD}"/>
              </a:ext>
            </a:extLst>
          </p:cNvPr>
          <p:cNvSpPr txBox="1"/>
          <p:nvPr/>
        </p:nvSpPr>
        <p:spPr>
          <a:xfrm>
            <a:off x="2728362" y="1787996"/>
            <a:ext cx="7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aquí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537F29-F81C-CECA-003F-19BB627C02DE}"/>
              </a:ext>
            </a:extLst>
          </p:cNvPr>
          <p:cNvSpPr txBox="1"/>
          <p:nvPr/>
        </p:nvSpPr>
        <p:spPr>
          <a:xfrm>
            <a:off x="2863702" y="604002"/>
            <a:ext cx="3416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>
                <a:latin typeface="Arial" panose="020B0604020202020204" pitchFamily="34" charset="0"/>
                <a:cs typeface="Arial" panose="020B0604020202020204" pitchFamily="34" charset="0"/>
              </a:rPr>
              <a:t>Contacto:</a:t>
            </a:r>
            <a:endParaRPr lang="es-C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1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  <p:bldP spid="27" grpId="0"/>
      <p:bldP spid="28" grpId="0"/>
      <p:bldP spid="29" grpId="0"/>
      <p:bldP spid="32" grpId="0"/>
      <p:bldP spid="33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33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</dc:creator>
  <cp:lastModifiedBy>Jania Umaña</cp:lastModifiedBy>
  <cp:revision>12</cp:revision>
  <dcterms:created xsi:type="dcterms:W3CDTF">2019-05-29T17:41:55Z</dcterms:created>
  <dcterms:modified xsi:type="dcterms:W3CDTF">2022-06-22T03:07:34Z</dcterms:modified>
</cp:coreProperties>
</file>